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Relationship Id="rId3" Type="http://schemas.openxmlformats.org/officeDocument/2006/relationships/image" Target="../media/image2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CA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7200" y="274320"/>
            <a:ext cx="950976" cy="731520"/>
          </a:xfrm>
          <a:prstGeom prst="rect">
            <a:avLst/>
          </a:prstGeom>
        </p:spPr>
      </p:pic>
      <p:pic>
        <p:nvPicPr>
          <p:cNvPr id="3" name="Picture 2" descr="Logo_FULL_COLOR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72400" y="274320"/>
            <a:ext cx="1807285" cy="548640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14400" y="2286000"/>
            <a:ext cx="7315200" cy="9144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4400" b="1">
                <a:solidFill>
                  <a:srgbClr val="0069A6"/>
                </a:solidFill>
              </a:defRPr>
            </a:pPr>
            <a:r>
              <a:t>[Project Name]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14400" y="3383280"/>
            <a:ext cx="73152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2400">
                <a:solidFill>
                  <a:srgbClr val="333333"/>
                </a:solidFill>
              </a:defRPr>
            </a:pPr>
            <a:r>
              <a:t>Presentation to [Board/Council Name]</a:t>
            </a:r>
          </a:p>
          <a:p>
            <a:r>
              <a:t>[Date]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914400" y="4572000"/>
            <a:ext cx="7315200" cy="54864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333333"/>
                </a:solidFill>
              </a:defRPr>
            </a:pPr>
            <a:r>
              <a:t>[Presenter Name, Title]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069A6"/>
                </a:solidFill>
              </a:defRPr>
            </a:pPr>
            <a:r>
              <a:t>Agenda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1371600"/>
            <a:ext cx="73152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lnSpc>
                <a:spcPct val="150000"/>
              </a:lnSpc>
              <a:defRPr sz="2400">
                <a:solidFill>
                  <a:srgbClr val="333333"/>
                </a:solidFill>
              </a:defRPr>
            </a:pPr>
            <a:r>
              <a:t>1. Project Overview</a:t>
            </a:r>
          </a:p>
          <a:p>
            <a:pPr>
              <a:lnSpc>
                <a:spcPct val="150000"/>
              </a:lnSpc>
              <a:defRPr sz="2400">
                <a:solidFill>
                  <a:srgbClr val="333333"/>
                </a:solidFill>
              </a:defRPr>
            </a:pPr>
          </a:p>
          <a:p>
            <a:pPr>
              <a:lnSpc>
                <a:spcPct val="150000"/>
              </a:lnSpc>
              <a:defRPr sz="2400">
                <a:solidFill>
                  <a:srgbClr val="333333"/>
                </a:solidFill>
              </a:defRPr>
            </a:pPr>
            <a:r>
              <a:t>2. Current Status</a:t>
            </a:r>
          </a:p>
          <a:p>
            <a:pPr>
              <a:lnSpc>
                <a:spcPct val="150000"/>
              </a:lnSpc>
              <a:defRPr sz="2400">
                <a:solidFill>
                  <a:srgbClr val="333333"/>
                </a:solidFill>
              </a:defRPr>
            </a:pPr>
          </a:p>
          <a:p>
            <a:pPr>
              <a:lnSpc>
                <a:spcPct val="150000"/>
              </a:lnSpc>
              <a:defRPr sz="2400">
                <a:solidFill>
                  <a:srgbClr val="333333"/>
                </a:solidFill>
              </a:defRPr>
            </a:pPr>
            <a:r>
              <a:t>3. Challenges and Solutions</a:t>
            </a:r>
          </a:p>
          <a:p>
            <a:pPr>
              <a:lnSpc>
                <a:spcPct val="150000"/>
              </a:lnSpc>
              <a:defRPr sz="2400">
                <a:solidFill>
                  <a:srgbClr val="333333"/>
                </a:solidFill>
              </a:defRPr>
            </a:pPr>
          </a:p>
          <a:p>
            <a:pPr>
              <a:lnSpc>
                <a:spcPct val="150000"/>
              </a:lnSpc>
              <a:defRPr sz="2400">
                <a:solidFill>
                  <a:srgbClr val="333333"/>
                </a:solidFill>
              </a:defRPr>
            </a:pPr>
            <a:r>
              <a:t>4. Budget Update</a:t>
            </a:r>
          </a:p>
          <a:p>
            <a:pPr>
              <a:lnSpc>
                <a:spcPct val="150000"/>
              </a:lnSpc>
              <a:defRPr sz="2400">
                <a:solidFill>
                  <a:srgbClr val="333333"/>
                </a:solidFill>
              </a:defRPr>
            </a:pPr>
          </a:p>
          <a:p>
            <a:pPr>
              <a:lnSpc>
                <a:spcPct val="150000"/>
              </a:lnSpc>
              <a:defRPr sz="2400">
                <a:solidFill>
                  <a:srgbClr val="333333"/>
                </a:solidFill>
              </a:defRPr>
            </a:pPr>
            <a:r>
              <a:t>5. Next Steps and Timeline</a:t>
            </a:r>
          </a:p>
          <a:p>
            <a:pPr>
              <a:lnSpc>
                <a:spcPct val="150000"/>
              </a:lnSpc>
              <a:defRPr sz="2400">
                <a:solidFill>
                  <a:srgbClr val="333333"/>
                </a:solidFill>
              </a:defRPr>
            </a:pPr>
          </a:p>
          <a:p>
            <a:pPr>
              <a:lnSpc>
                <a:spcPct val="150000"/>
              </a:lnSpc>
              <a:defRPr sz="2400">
                <a:solidFill>
                  <a:srgbClr val="333333"/>
                </a:solidFill>
              </a:defRPr>
            </a:pPr>
            <a:r>
              <a:t>6. Questions and Discussion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069A6"/>
                </a:solidFill>
              </a:defRPr>
            </a:pPr>
            <a:r>
              <a:t>Project Overview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  <a:defRPr sz="1800">
                <a:solidFill>
                  <a:srgbClr val="333333"/>
                </a:solidFill>
              </a:defRPr>
            </a:pPr>
            <a:r>
              <a:t>Project Description:</a:t>
            </a:r>
          </a:p>
          <a:p>
            <a:pPr>
              <a:lnSpc>
                <a:spcPct val="130000"/>
              </a:lnSpc>
              <a:defRPr sz="1800">
                <a:solidFill>
                  <a:srgbClr val="333333"/>
                </a:solidFill>
              </a:defRPr>
            </a:pPr>
            <a:r>
              <a:t>[Brief description of the project]</a:t>
            </a:r>
          </a:p>
          <a:p>
            <a:pPr>
              <a:lnSpc>
                <a:spcPct val="130000"/>
              </a:lnSpc>
              <a:defRPr sz="1800">
                <a:solidFill>
                  <a:srgbClr val="333333"/>
                </a:solidFill>
              </a:defRPr>
            </a:pPr>
          </a:p>
          <a:p>
            <a:pPr>
              <a:lnSpc>
                <a:spcPct val="130000"/>
              </a:lnSpc>
              <a:defRPr sz="1800">
                <a:solidFill>
                  <a:srgbClr val="333333"/>
                </a:solidFill>
              </a:defRPr>
            </a:pPr>
            <a:r>
              <a:t>Objectives:</a:t>
            </a:r>
          </a:p>
          <a:p>
            <a:pPr>
              <a:lnSpc>
                <a:spcPct val="130000"/>
              </a:lnSpc>
              <a:defRPr sz="1800">
                <a:solidFill>
                  <a:srgbClr val="333333"/>
                </a:solidFill>
              </a:defRPr>
            </a:pPr>
            <a:r>
              <a:t>• [Objective 1]</a:t>
            </a:r>
          </a:p>
          <a:p>
            <a:pPr>
              <a:lnSpc>
                <a:spcPct val="130000"/>
              </a:lnSpc>
              <a:defRPr sz="1800">
                <a:solidFill>
                  <a:srgbClr val="333333"/>
                </a:solidFill>
              </a:defRPr>
            </a:pPr>
            <a:r>
              <a:t>• [Objective 2]</a:t>
            </a:r>
          </a:p>
          <a:p>
            <a:pPr>
              <a:lnSpc>
                <a:spcPct val="130000"/>
              </a:lnSpc>
              <a:defRPr sz="1800">
                <a:solidFill>
                  <a:srgbClr val="333333"/>
                </a:solidFill>
              </a:defRPr>
            </a:pPr>
            <a:r>
              <a:t>• [Objective 3]</a:t>
            </a:r>
          </a:p>
          <a:p>
            <a:pPr>
              <a:lnSpc>
                <a:spcPct val="130000"/>
              </a:lnSpc>
              <a:defRPr sz="1800">
                <a:solidFill>
                  <a:srgbClr val="333333"/>
                </a:solidFill>
              </a:defRPr>
            </a:pPr>
          </a:p>
          <a:p>
            <a:pPr>
              <a:lnSpc>
                <a:spcPct val="130000"/>
              </a:lnSpc>
              <a:defRPr sz="1800">
                <a:solidFill>
                  <a:srgbClr val="333333"/>
                </a:solidFill>
              </a:defRPr>
            </a:pPr>
            <a:r>
              <a:t>Expected Outcomes:</a:t>
            </a:r>
          </a:p>
          <a:p>
            <a:pPr>
              <a:lnSpc>
                <a:spcPct val="130000"/>
              </a:lnSpc>
              <a:defRPr sz="1800">
                <a:solidFill>
                  <a:srgbClr val="333333"/>
                </a:solidFill>
              </a:defRPr>
            </a:pPr>
            <a:r>
              <a:t>[What will be achieved]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069A6"/>
                </a:solidFill>
              </a:defRPr>
            </a:pPr>
            <a:r>
              <a:t>Current Status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lnSpc>
                <a:spcPct val="130000"/>
              </a:lnSpc>
              <a:defRPr sz="1800">
                <a:solidFill>
                  <a:srgbClr val="333333"/>
                </a:solidFill>
              </a:defRPr>
            </a:pPr>
            <a:r>
              <a:t>Accomplishments to Date:</a:t>
            </a:r>
          </a:p>
          <a:p>
            <a:pPr>
              <a:lnSpc>
                <a:spcPct val="130000"/>
              </a:lnSpc>
              <a:defRPr sz="1800">
                <a:solidFill>
                  <a:srgbClr val="333333"/>
                </a:solidFill>
              </a:defRPr>
            </a:pPr>
            <a:r>
              <a:t>• [Achievement 1]</a:t>
            </a:r>
          </a:p>
          <a:p>
            <a:pPr>
              <a:lnSpc>
                <a:spcPct val="130000"/>
              </a:lnSpc>
              <a:defRPr sz="1800">
                <a:solidFill>
                  <a:srgbClr val="333333"/>
                </a:solidFill>
              </a:defRPr>
            </a:pPr>
            <a:r>
              <a:t>• [Achievement 2]</a:t>
            </a:r>
          </a:p>
          <a:p>
            <a:pPr>
              <a:lnSpc>
                <a:spcPct val="130000"/>
              </a:lnSpc>
              <a:defRPr sz="1800">
                <a:solidFill>
                  <a:srgbClr val="333333"/>
                </a:solidFill>
              </a:defRPr>
            </a:pPr>
            <a:r>
              <a:t>• [Achievement 3]</a:t>
            </a:r>
          </a:p>
          <a:p>
            <a:pPr>
              <a:lnSpc>
                <a:spcPct val="130000"/>
              </a:lnSpc>
              <a:defRPr sz="1800">
                <a:solidFill>
                  <a:srgbClr val="333333"/>
                </a:solidFill>
              </a:defRPr>
            </a:pPr>
          </a:p>
          <a:p>
            <a:pPr>
              <a:lnSpc>
                <a:spcPct val="130000"/>
              </a:lnSpc>
              <a:defRPr sz="1800">
                <a:solidFill>
                  <a:srgbClr val="333333"/>
                </a:solidFill>
              </a:defRPr>
            </a:pPr>
            <a:r>
              <a:t>Current Activities:</a:t>
            </a:r>
          </a:p>
          <a:p>
            <a:pPr>
              <a:lnSpc>
                <a:spcPct val="130000"/>
              </a:lnSpc>
              <a:defRPr sz="1800">
                <a:solidFill>
                  <a:srgbClr val="333333"/>
                </a:solidFill>
              </a:defRPr>
            </a:pPr>
            <a:r>
              <a:t>• [Activity 1]</a:t>
            </a:r>
          </a:p>
          <a:p>
            <a:pPr>
              <a:lnSpc>
                <a:spcPct val="130000"/>
              </a:lnSpc>
              <a:defRPr sz="1800">
                <a:solidFill>
                  <a:srgbClr val="333333"/>
                </a:solidFill>
              </a:defRPr>
            </a:pPr>
            <a:r>
              <a:t>• [Activity 2]</a:t>
            </a:r>
          </a:p>
          <a:p>
            <a:pPr>
              <a:lnSpc>
                <a:spcPct val="130000"/>
              </a:lnSpc>
              <a:defRPr sz="1800">
                <a:solidFill>
                  <a:srgbClr val="333333"/>
                </a:solidFill>
              </a:defRPr>
            </a:pPr>
          </a:p>
          <a:p>
            <a:pPr>
              <a:lnSpc>
                <a:spcPct val="130000"/>
              </a:lnSpc>
              <a:defRPr sz="1800">
                <a:solidFill>
                  <a:srgbClr val="333333"/>
                </a:solidFill>
              </a:defRPr>
            </a:pPr>
            <a:r>
              <a:t>Milestones Completed:</a:t>
            </a:r>
          </a:p>
          <a:p>
            <a:pPr>
              <a:lnSpc>
                <a:spcPct val="130000"/>
              </a:lnSpc>
              <a:defRPr sz="1800">
                <a:solidFill>
                  <a:srgbClr val="333333"/>
                </a:solidFill>
              </a:defRPr>
            </a:pPr>
            <a:r>
              <a:t>☑ [Milestone 1]</a:t>
            </a:r>
          </a:p>
          <a:p>
            <a:pPr>
              <a:lnSpc>
                <a:spcPct val="130000"/>
              </a:lnSpc>
              <a:defRPr sz="1800">
                <a:solidFill>
                  <a:srgbClr val="333333"/>
                </a:solidFill>
              </a:defRPr>
            </a:pPr>
            <a:r>
              <a:t>☑ [Milestone 2]</a:t>
            </a:r>
          </a:p>
          <a:p>
            <a:pPr>
              <a:lnSpc>
                <a:spcPct val="130000"/>
              </a:lnSpc>
              <a:defRPr sz="1800">
                <a:solidFill>
                  <a:srgbClr val="333333"/>
                </a:solidFill>
              </a:defRPr>
            </a:pPr>
            <a:r>
              <a:t>☐ [Upcoming milestone]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069A6"/>
                </a:solidFill>
              </a:defRPr>
            </a:pPr>
            <a:r>
              <a:t>Challenges and Solutions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731520" y="1371600"/>
          <a:ext cx="777240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7600"/>
                <a:gridCol w="4114800"/>
              </a:tblGrid>
              <a:tr h="914400">
                <a:tc>
                  <a:txBody>
                    <a:bodyPr/>
                    <a:lstStyle/>
                    <a:p>
                      <a:pPr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Challenge</a:t>
                      </a:r>
                    </a:p>
                  </a:txBody>
                  <a:tcPr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Solution/Response</a:t>
                      </a:r>
                    </a:p>
                  </a:txBody>
                  <a:tcPr>
                    <a:solidFill>
                      <a:srgbClr val="339933"/>
                    </a:solidFill>
                  </a:tcPr>
                </a:tc>
              </a:tr>
              <a:tr h="914400">
                <a:tc>
                  <a:txBody>
                    <a:bodyPr/>
                    <a:lstStyle/>
                    <a:p>
                      <a:r>
                        <a:t>[Challenge description]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[How you are addressing it]</a:t>
                      </a:r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r>
                        <a:t>[Challenge description]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[How you are addressing it]</a:t>
                      </a:r>
                    </a:p>
                  </a:txBody>
                  <a:tcPr/>
                </a:tc>
              </a:tr>
              <a:tr h="914400">
                <a:tc>
                  <a:txBody>
                    <a:bodyPr/>
                    <a:lstStyle/>
                    <a:p>
                      <a:r>
                        <a:t>[Challenge description]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[How you are addressing it]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069A6"/>
                </a:solidFill>
              </a:defRPr>
            </a:pPr>
            <a:r>
              <a:t>Budget Update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1371600" y="1645920"/>
          <a:ext cx="6400800" cy="32004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743200"/>
                <a:gridCol w="1828800"/>
                <a:gridCol w="1828800"/>
              </a:tblGrid>
              <a:tr h="640080">
                <a:tc>
                  <a:txBody>
                    <a:bodyPr/>
                    <a:lstStyle/>
                    <a:p>
                      <a:pPr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Category</a:t>
                      </a:r>
                    </a:p>
                  </a:txBody>
                  <a:tcPr>
                    <a:solidFill>
                      <a:srgbClr val="0069A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Budgeted</a:t>
                      </a:r>
                    </a:p>
                  </a:txBody>
                  <a:tcPr>
                    <a:solidFill>
                      <a:srgbClr val="0069A6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Spent to Date</a:t>
                      </a:r>
                    </a:p>
                  </a:txBody>
                  <a:tcPr>
                    <a:solidFill>
                      <a:srgbClr val="0069A6"/>
                    </a:solidFill>
                  </a:tcPr>
                </a:tc>
              </a:tr>
              <a:tr h="640080">
                <a:tc>
                  <a:txBody>
                    <a:bodyPr/>
                    <a:lstStyle/>
                    <a:p>
                      <a:r>
                        <a:t>Personnel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$XX,XXX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$XX,XXX</a:t>
                      </a:r>
                    </a:p>
                  </a:txBody>
                  <a:tcPr/>
                </a:tc>
              </a:tr>
              <a:tr h="640080">
                <a:tc>
                  <a:txBody>
                    <a:bodyPr/>
                    <a:lstStyle/>
                    <a:p>
                      <a:r>
                        <a:t>Materials/Supplies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$XX,XXX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$XX,XXX</a:t>
                      </a:r>
                    </a:p>
                  </a:txBody>
                  <a:tcPr/>
                </a:tc>
              </a:tr>
              <a:tr h="640080">
                <a:tc>
                  <a:txBody>
                    <a:bodyPr/>
                    <a:lstStyle/>
                    <a:p>
                      <a:r>
                        <a:t>Contracts/Services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$XX,XXX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$XX,XXX</a:t>
                      </a:r>
                    </a:p>
                  </a:txBody>
                  <a:tcPr/>
                </a:tc>
              </a:tr>
              <a:tr h="640080">
                <a:tc>
                  <a:txBody>
                    <a:bodyPr/>
                    <a:lstStyle/>
                    <a:p>
                      <a:r>
                        <a:t>Total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$XX,XXX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$XX,XXX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069A6"/>
                </a:solidFill>
              </a:defRPr>
            </a:pPr>
            <a:r>
              <a:t>Next Steps and Timeline</a:t>
            </a:r>
          </a:p>
        </p:txBody>
      </p:sp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914400" y="1645920"/>
          <a:ext cx="7315200" cy="41148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286000"/>
                <a:gridCol w="5029200"/>
              </a:tblGrid>
              <a:tr h="685800">
                <a:tc>
                  <a:txBody>
                    <a:bodyPr/>
                    <a:lstStyle/>
                    <a:p>
                      <a:pPr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Timeframe</a:t>
                      </a:r>
                    </a:p>
                  </a:txBody>
                  <a:tcPr>
                    <a:solidFill>
                      <a:srgbClr val="339933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b="1" sz="1400">
                          <a:solidFill>
                            <a:srgbClr val="FFFFFF"/>
                          </a:solidFill>
                        </a:defRPr>
                      </a:pPr>
                      <a:r>
                        <a:t>Activity</a:t>
                      </a:r>
                    </a:p>
                  </a:txBody>
                  <a:tcPr>
                    <a:solidFill>
                      <a:srgbClr val="339933"/>
                    </a:solidFill>
                  </a:tcPr>
                </a:tc>
              </a:tr>
              <a:tr h="685800">
                <a:tc>
                  <a:txBody>
                    <a:bodyPr/>
                    <a:lstStyle/>
                    <a:p>
                      <a:r>
                        <a:t>[Month Year]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[Activity/Milestone]</a:t>
                      </a:r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r>
                        <a:t>[Month Year]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[Activity/Milestone]</a:t>
                      </a:r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r>
                        <a:t>[Month Year]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[Activity/Milestone]</a:t>
                      </a:r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r>
                        <a:t>[Month Year]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[Activity/Milestone]</a:t>
                      </a:r>
                    </a:p>
                  </a:txBody>
                  <a:tcPr/>
                </a:tc>
              </a:tr>
              <a:tr h="685800">
                <a:tc>
                  <a:txBody>
                    <a:bodyPr/>
                    <a:lstStyle/>
                    <a:p>
                      <a:r>
                        <a:t>[Month Year]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t>[Project Completion]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457200" y="457200"/>
            <a:ext cx="8229600" cy="73152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defRPr sz="3600" b="1">
                <a:solidFill>
                  <a:srgbClr val="0069A6"/>
                </a:solidFill>
              </a:defRPr>
            </a:pPr>
            <a:r>
              <a:t>Decisions Needed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1371600"/>
            <a:ext cx="7772400" cy="45720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>
              <a:lnSpc>
                <a:spcPct val="140000"/>
              </a:lnSpc>
              <a:defRPr sz="2000">
                <a:solidFill>
                  <a:srgbClr val="333333"/>
                </a:solidFill>
              </a:defRPr>
            </a:pPr>
            <a:r>
              <a:t>[If board/council action or decision is required, clearly state what you need]</a:t>
            </a:r>
          </a:p>
          <a:p>
            <a:pPr>
              <a:lnSpc>
                <a:spcPct val="140000"/>
              </a:lnSpc>
              <a:defRPr sz="2000">
                <a:solidFill>
                  <a:srgbClr val="333333"/>
                </a:solidFill>
              </a:defRPr>
            </a:pPr>
          </a:p>
          <a:p>
            <a:pPr>
              <a:lnSpc>
                <a:spcPct val="140000"/>
              </a:lnSpc>
              <a:defRPr sz="2000">
                <a:solidFill>
                  <a:srgbClr val="333333"/>
                </a:solidFill>
              </a:defRPr>
            </a:pPr>
            <a:r>
              <a:t>Options:</a:t>
            </a:r>
          </a:p>
          <a:p>
            <a:pPr>
              <a:lnSpc>
                <a:spcPct val="140000"/>
              </a:lnSpc>
              <a:defRPr sz="2000">
                <a:solidFill>
                  <a:srgbClr val="333333"/>
                </a:solidFill>
              </a:defRPr>
            </a:pPr>
            <a:r>
              <a:t>1. [Option 1 with pros/cons]</a:t>
            </a:r>
          </a:p>
          <a:p>
            <a:pPr>
              <a:lnSpc>
                <a:spcPct val="140000"/>
              </a:lnSpc>
              <a:defRPr sz="2000">
                <a:solidFill>
                  <a:srgbClr val="333333"/>
                </a:solidFill>
              </a:defRPr>
            </a:pPr>
          </a:p>
          <a:p>
            <a:pPr>
              <a:lnSpc>
                <a:spcPct val="140000"/>
              </a:lnSpc>
              <a:defRPr sz="2000">
                <a:solidFill>
                  <a:srgbClr val="333333"/>
                </a:solidFill>
              </a:defRPr>
            </a:pPr>
            <a:r>
              <a:t>2. [Option 2 with pros/cons]</a:t>
            </a:r>
          </a:p>
          <a:p>
            <a:pPr>
              <a:lnSpc>
                <a:spcPct val="140000"/>
              </a:lnSpc>
              <a:defRPr sz="2000">
                <a:solidFill>
                  <a:srgbClr val="333333"/>
                </a:solidFill>
              </a:defRPr>
            </a:pPr>
          </a:p>
          <a:p>
            <a:pPr>
              <a:lnSpc>
                <a:spcPct val="140000"/>
              </a:lnSpc>
              <a:defRPr sz="2000">
                <a:solidFill>
                  <a:srgbClr val="333333"/>
                </a:solidFill>
              </a:defRPr>
            </a:pPr>
            <a:r>
              <a:t>Recommendation:</a:t>
            </a:r>
          </a:p>
          <a:p>
            <a:pPr>
              <a:lnSpc>
                <a:spcPct val="140000"/>
              </a:lnSpc>
              <a:defRPr sz="2000">
                <a:solidFill>
                  <a:srgbClr val="333333"/>
                </a:solidFill>
              </a:defRPr>
            </a:pPr>
            <a:r>
              <a:t>[Your recommended course of action]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1828800" y="2286000"/>
            <a:ext cx="54864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5400" b="1">
                <a:solidFill>
                  <a:srgbClr val="0069A6"/>
                </a:solidFill>
              </a:defRPr>
            </a:pPr>
            <a:r>
              <a:t>Questions?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1828800" y="4114800"/>
            <a:ext cx="5486400" cy="1371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800">
                <a:solidFill>
                  <a:srgbClr val="333333"/>
                </a:solidFill>
              </a:defRPr>
            </a:pPr>
            <a:r>
              <a:t>[Your Name]</a:t>
            </a:r>
          </a:p>
          <a:p>
            <a:pPr algn="ctr">
              <a:defRPr sz="1800">
                <a:solidFill>
                  <a:srgbClr val="333333"/>
                </a:solidFill>
              </a:defRPr>
            </a:pPr>
            <a:r>
              <a:t>[Your Title]</a:t>
            </a:r>
          </a:p>
          <a:p>
            <a:pPr algn="ctr">
              <a:defRPr sz="1800">
                <a:solidFill>
                  <a:srgbClr val="333333"/>
                </a:solidFill>
              </a:defRPr>
            </a:pPr>
            <a:r>
              <a:t>[Email]</a:t>
            </a:r>
          </a:p>
          <a:p>
            <a:pPr algn="ctr">
              <a:defRPr sz="1800">
                <a:solidFill>
                  <a:srgbClr val="333333"/>
                </a:solidFill>
              </a:defRPr>
            </a:pPr>
            <a:r>
              <a:t>[Phone]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